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6" d="100"/>
          <a:sy n="96" d="100"/>
        </p:scale>
        <p:origin x="-636" y="-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0DB38-C25B-4DC3-95F7-F0E9AA7C751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9BCCE-3581-4B4E-A772-940B4EBA18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F88D106-2FC5-4958-AE25-220F429EF0BF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134029-AE50-48E3-A52A-3AC8E39ABFC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sp>
        <p:nvSpPr>
          <p:cNvPr id="15" name="Rectangle 14"/>
          <p:cNvSpPr/>
          <p:nvPr userDrawn="1"/>
        </p:nvSpPr>
        <p:spPr>
          <a:xfrm>
            <a:off x="0" y="4933950"/>
            <a:ext cx="9144000" cy="209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00" b="1" smtClean="0">
                <a:solidFill>
                  <a:srgbClr val="FFFF00"/>
                </a:solidFill>
              </a:rPr>
              <a:t>| </a:t>
            </a:r>
            <a:r>
              <a:rPr lang="en-US" sz="1100" b="1" err="1" smtClean="0">
                <a:solidFill>
                  <a:srgbClr val="FFFF00"/>
                </a:solidFill>
              </a:rPr>
              <a:t>ARIEF</a:t>
            </a:r>
            <a:r>
              <a:rPr lang="en-US" sz="1100" b="1" smtClean="0">
                <a:solidFill>
                  <a:srgbClr val="FFFF00"/>
                </a:solidFill>
              </a:rPr>
              <a:t> </a:t>
            </a:r>
            <a:r>
              <a:rPr lang="en-US" sz="1100" b="1" smtClean="0">
                <a:solidFill>
                  <a:srgbClr val="FFFF00"/>
                </a:solidFill>
              </a:rPr>
              <a:t>QOSIM, S.Pd.Si., M.Pd </a:t>
            </a:r>
            <a:r>
              <a:rPr lang="en-US" sz="1100" b="1" smtClean="0">
                <a:solidFill>
                  <a:srgbClr val="FFFF00"/>
                </a:solidFill>
              </a:rPr>
              <a:t>|</a:t>
            </a:r>
            <a:r>
              <a:rPr lang="en-US" sz="1100" b="1" baseline="0" smtClean="0">
                <a:solidFill>
                  <a:srgbClr val="FFFF00"/>
                </a:solidFill>
              </a:rPr>
              <a:t> </a:t>
            </a:r>
            <a:r>
              <a:rPr lang="en-US" sz="1100" b="1" smtClean="0">
                <a:solidFill>
                  <a:srgbClr val="FFFF00"/>
                </a:solidFill>
              </a:rPr>
              <a:t>Universitas Baturaja |         arief qosim | www.ariefqosim.com</a:t>
            </a:r>
            <a:endParaRPr lang="en-US" sz="1100">
              <a:solidFill>
                <a:srgbClr val="FFFF00"/>
              </a:solidFill>
            </a:endParaRPr>
          </a:p>
        </p:txBody>
      </p:sp>
      <p:pic>
        <p:nvPicPr>
          <p:cNvPr id="16" name="Picture 15" descr="logo youtube copy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3666060" y="4972956"/>
            <a:ext cx="202804" cy="1435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edmod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EDMODO</a:t>
            </a:r>
            <a:endParaRPr lang="en-US"/>
          </a:p>
        </p:txBody>
      </p:sp>
      <p:pic>
        <p:nvPicPr>
          <p:cNvPr id="21506" name="Picture 2" descr="https://www.beuget.com/wp-content/uploads/2019/05/Edmod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33550"/>
            <a:ext cx="4375150" cy="2136776"/>
          </a:xfrm>
          <a:prstGeom prst="rect">
            <a:avLst/>
          </a:prstGeom>
          <a:noFill/>
        </p:spPr>
      </p:pic>
      <p:pic>
        <p:nvPicPr>
          <p:cNvPr id="21508" name="Picture 4" descr="https://lh3.googleusercontent.com/R2bL4maiOlPdGfIeFSn0cOYQDsKxwgzS79mtgx0oIEZIGD4DZdhe7tWZ-IXUTJ-m04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733550"/>
            <a:ext cx="21336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EDMODO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153400" cy="1447800"/>
          </a:xfrm>
        </p:spPr>
        <p:txBody>
          <a:bodyPr>
            <a:normAutofit fontScale="77500" lnSpcReduction="20000"/>
          </a:bodyPr>
          <a:lstStyle/>
          <a:p>
            <a:r>
              <a:rPr lang="en-US" b="1" err="1" smtClean="0"/>
              <a:t>Edmodo</a:t>
            </a:r>
            <a:r>
              <a:rPr lang="en-US" smtClean="0"/>
              <a:t> </a:t>
            </a:r>
            <a:r>
              <a:rPr lang="en-US" err="1" smtClean="0"/>
              <a:t>adalah</a:t>
            </a:r>
            <a:r>
              <a:rPr lang="en-US" smtClean="0"/>
              <a:t> </a:t>
            </a:r>
            <a:r>
              <a:rPr lang="en-US" err="1" smtClean="0"/>
              <a:t>sebuah</a:t>
            </a:r>
            <a:r>
              <a:rPr lang="en-US" smtClean="0"/>
              <a:t> </a:t>
            </a:r>
            <a:r>
              <a:rPr lang="en-US" b="1" err="1" smtClean="0"/>
              <a:t>jejaring</a:t>
            </a:r>
            <a:r>
              <a:rPr lang="en-US" b="1" smtClean="0"/>
              <a:t> </a:t>
            </a:r>
            <a:r>
              <a:rPr lang="en-US" b="1" err="1" smtClean="0"/>
              <a:t>pendidikan</a:t>
            </a:r>
            <a:r>
              <a:rPr lang="en-US" b="1" smtClean="0"/>
              <a:t> global </a:t>
            </a:r>
            <a:r>
              <a:rPr lang="en-US" smtClean="0"/>
              <a:t>yang </a:t>
            </a:r>
            <a:r>
              <a:rPr lang="en-US" err="1" smtClean="0"/>
              <a:t>membantu</a:t>
            </a:r>
            <a:r>
              <a:rPr lang="en-US" smtClean="0"/>
              <a:t> </a:t>
            </a:r>
            <a:r>
              <a:rPr lang="en-US" err="1" smtClean="0"/>
              <a:t>menghubungkan</a:t>
            </a:r>
            <a:r>
              <a:rPr lang="en-US" smtClean="0"/>
              <a:t> </a:t>
            </a:r>
            <a:r>
              <a:rPr lang="en-US" err="1" smtClean="0"/>
              <a:t>semua</a:t>
            </a:r>
            <a:r>
              <a:rPr lang="en-US" smtClean="0"/>
              <a:t> </a:t>
            </a:r>
            <a:r>
              <a:rPr lang="en-US" err="1" smtClean="0"/>
              <a:t>pelajar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semua</a:t>
            </a:r>
            <a:r>
              <a:rPr lang="en-US" smtClean="0"/>
              <a:t> </a:t>
            </a:r>
            <a:r>
              <a:rPr lang="en-US" err="1" smtClean="0"/>
              <a:t>orang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sebagai</a:t>
            </a:r>
            <a:r>
              <a:rPr lang="en-US" smtClean="0"/>
              <a:t> </a:t>
            </a:r>
            <a:r>
              <a:rPr lang="en-US" err="1" smtClean="0"/>
              <a:t>sumber</a:t>
            </a:r>
            <a:r>
              <a:rPr lang="en-US" smtClean="0"/>
              <a:t> </a:t>
            </a:r>
            <a:r>
              <a:rPr lang="en-US" err="1" smtClean="0"/>
              <a:t>belajar</a:t>
            </a:r>
            <a:r>
              <a:rPr lang="en-US" smtClean="0"/>
              <a:t> yang </a:t>
            </a:r>
            <a:r>
              <a:rPr lang="en-US" err="1" smtClean="0"/>
              <a:t>dibutuhkan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mencapai</a:t>
            </a:r>
            <a:r>
              <a:rPr lang="en-US" smtClean="0"/>
              <a:t> </a:t>
            </a:r>
            <a:r>
              <a:rPr lang="en-US" err="1" smtClean="0"/>
              <a:t>seluruh</a:t>
            </a:r>
            <a:r>
              <a:rPr lang="en-US" smtClean="0"/>
              <a:t> </a:t>
            </a:r>
            <a:r>
              <a:rPr lang="en-US" err="1" smtClean="0"/>
              <a:t>kemampuannya</a:t>
            </a:r>
            <a:r>
              <a:rPr lang="en-US" smtClean="0"/>
              <a:t>.</a:t>
            </a:r>
            <a:endParaRPr lang="en-US" smtClean="0"/>
          </a:p>
          <a:p>
            <a:r>
              <a:rPr lang="en-US" smtClean="0">
                <a:hlinkClick r:id="rId2"/>
              </a:rPr>
              <a:t>https</a:t>
            </a:r>
            <a:r>
              <a:rPr lang="en-US" smtClean="0">
                <a:hlinkClick r:id="rId2"/>
              </a:rPr>
              <a:t>://www.edmodo.com</a:t>
            </a:r>
            <a:r>
              <a:rPr lang="en-US" smtClean="0">
                <a:hlinkClick r:id="rId2"/>
              </a:rPr>
              <a:t>/</a:t>
            </a:r>
            <a:endParaRPr lang="en-US" smtClean="0"/>
          </a:p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343150"/>
            <a:ext cx="4987789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808347"/>
            <a:ext cx="2916237" cy="209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457200" y="13525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7200" y="23431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30821" y="278524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77000" y="24193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1950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smtClean="0"/>
              <a:t>MENDAFTAR EDMODO SEBAGAI GURU</a:t>
            </a:r>
            <a:endParaRPr lang="en-US" sz="400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50975"/>
            <a:ext cx="4892607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Line Callout 1 6"/>
          <p:cNvSpPr/>
          <p:nvPr/>
        </p:nvSpPr>
        <p:spPr>
          <a:xfrm>
            <a:off x="6096000" y="1657350"/>
            <a:ext cx="2133600" cy="612648"/>
          </a:xfrm>
          <a:prstGeom prst="borderCallout1">
            <a:avLst>
              <a:gd name="adj1" fmla="val 18750"/>
              <a:gd name="adj2" fmla="val -8333"/>
              <a:gd name="adj3" fmla="val 277194"/>
              <a:gd name="adj4" fmla="val -126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1. Isi dengan alamat email</a:t>
            </a:r>
            <a:endParaRPr lang="en-US"/>
          </a:p>
        </p:txBody>
      </p:sp>
      <p:sp>
        <p:nvSpPr>
          <p:cNvPr id="8" name="Line Callout 1 7"/>
          <p:cNvSpPr/>
          <p:nvPr/>
        </p:nvSpPr>
        <p:spPr>
          <a:xfrm>
            <a:off x="6169572" y="2592770"/>
            <a:ext cx="2133600" cy="612648"/>
          </a:xfrm>
          <a:prstGeom prst="borderCallout1">
            <a:avLst>
              <a:gd name="adj1" fmla="val 18750"/>
              <a:gd name="adj2" fmla="val -8333"/>
              <a:gd name="adj3" fmla="val 182838"/>
              <a:gd name="adj4" fmla="val -132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2. Isi dengan password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3486150"/>
            <a:ext cx="2209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3. Verifikasi Akun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LOGIN EDMODO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23950"/>
            <a:ext cx="2286000" cy="924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047750"/>
            <a:ext cx="4800600" cy="375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Notched Right Arrow 5"/>
          <p:cNvSpPr/>
          <p:nvPr/>
        </p:nvSpPr>
        <p:spPr>
          <a:xfrm>
            <a:off x="3200400" y="1276350"/>
            <a:ext cx="6858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2343150"/>
            <a:ext cx="2971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Masukkan alamat </a:t>
            </a:r>
            <a:r>
              <a:rPr lang="en-US" b="1" smtClean="0"/>
              <a:t>email</a:t>
            </a:r>
            <a:r>
              <a:rPr lang="en-US" smtClean="0"/>
              <a:t> dan </a:t>
            </a:r>
            <a:r>
              <a:rPr lang="en-US" b="1" smtClean="0"/>
              <a:t>password</a:t>
            </a:r>
            <a:r>
              <a:rPr lang="en-US" smtClean="0"/>
              <a:t> yang digunakan untuk mendaftar</a:t>
            </a: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7200" y="12001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24600" y="13525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9050"/>
            <a:ext cx="8229600" cy="857250"/>
          </a:xfrm>
        </p:spPr>
        <p:txBody>
          <a:bodyPr/>
          <a:lstStyle/>
          <a:p>
            <a:r>
              <a:rPr lang="en-US" smtClean="0"/>
              <a:t>TAMPILAN BERANDA EDMODO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1" y="742950"/>
            <a:ext cx="8000999" cy="413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52400" y="1221802"/>
            <a:ext cx="9906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Tombol Beranda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24" name="Straight Arrow Connector 23"/>
          <p:cNvCxnSpPr>
            <a:stCxn id="7" idx="3"/>
          </p:cNvCxnSpPr>
          <p:nvPr/>
        </p:nvCxnSpPr>
        <p:spPr>
          <a:xfrm flipV="1">
            <a:off x="1143000" y="1298003"/>
            <a:ext cx="990600" cy="1238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52400" y="1755202"/>
            <a:ext cx="9906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Tombol Kelas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143000" y="1298002"/>
            <a:ext cx="1447800" cy="6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2400" y="2237522"/>
            <a:ext cx="990600" cy="861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Tombol Penelusuran (informasi, permainan, aplikasi, dll)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1143000" y="1298002"/>
            <a:ext cx="19050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52400" y="3203002"/>
            <a:ext cx="990600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Tombol Pepustakaan (Kumpulan File Dokumen, Quiz, dll yang disimpan)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44" name="Straight Arrow Connector 43"/>
          <p:cNvCxnSpPr>
            <a:stCxn id="43" idx="3"/>
          </p:cNvCxnSpPr>
          <p:nvPr/>
        </p:nvCxnSpPr>
        <p:spPr>
          <a:xfrm flipV="1">
            <a:off x="1143000" y="1298002"/>
            <a:ext cx="2514600" cy="25667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800600" y="840802"/>
            <a:ext cx="990600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Tombol Inbox/ pesan masuk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54" name="Straight Arrow Connector 53"/>
          <p:cNvCxnSpPr>
            <a:stCxn id="53" idx="1"/>
          </p:cNvCxnSpPr>
          <p:nvPr/>
        </p:nvCxnSpPr>
        <p:spPr>
          <a:xfrm rot="10800000" flipV="1">
            <a:off x="4419600" y="1117801"/>
            <a:ext cx="381000" cy="27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200400" y="1813781"/>
            <a:ext cx="1600200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Posting status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64" name="Straight Arrow Connector 63"/>
          <p:cNvCxnSpPr>
            <a:stCxn id="63" idx="0"/>
          </p:cNvCxnSpPr>
          <p:nvPr/>
        </p:nvCxnSpPr>
        <p:spPr>
          <a:xfrm rot="16200000" flipV="1">
            <a:off x="3799763" y="1613044"/>
            <a:ext cx="134777" cy="2666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248400" y="1298002"/>
            <a:ext cx="838200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Notifikasi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315200" y="1602802"/>
            <a:ext cx="533400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Profil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73" name="Straight Arrow Connector 72"/>
          <p:cNvCxnSpPr>
            <a:stCxn id="71" idx="3"/>
          </p:cNvCxnSpPr>
          <p:nvPr/>
        </p:nvCxnSpPr>
        <p:spPr>
          <a:xfrm flipV="1">
            <a:off x="7086600" y="1222596"/>
            <a:ext cx="305594" cy="1985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0"/>
          </p:cNvCxnSpPr>
          <p:nvPr/>
        </p:nvCxnSpPr>
        <p:spPr>
          <a:xfrm rot="5400000" flipH="1" flipV="1">
            <a:off x="7486651" y="1393251"/>
            <a:ext cx="304800" cy="1143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4343400" y="2441002"/>
            <a:ext cx="1295400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Microsoft Word, power point, excel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81" name="Elbow Connector 80"/>
          <p:cNvCxnSpPr>
            <a:stCxn id="79" idx="3"/>
          </p:cNvCxnSpPr>
          <p:nvPr/>
        </p:nvCxnSpPr>
        <p:spPr>
          <a:xfrm flipV="1">
            <a:off x="5638800" y="1602803"/>
            <a:ext cx="2438400" cy="1115198"/>
          </a:xfrm>
          <a:prstGeom prst="bentConnector3">
            <a:avLst>
              <a:gd name="adj1" fmla="val 9375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867400" y="2822002"/>
            <a:ext cx="2133600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Agenda/ perencanaan kegiatan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89" name="Elbow Connector 88"/>
          <p:cNvCxnSpPr>
            <a:stCxn id="85" idx="3"/>
          </p:cNvCxnSpPr>
          <p:nvPr/>
        </p:nvCxnSpPr>
        <p:spPr>
          <a:xfrm flipV="1">
            <a:off x="8001000" y="2212403"/>
            <a:ext cx="228600" cy="732710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KELAS BARU</a:t>
            </a:r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340" y="867360"/>
            <a:ext cx="6240466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5540" y="3000960"/>
            <a:ext cx="242728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2028340" y="231516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14340" y="315336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6" idx="6"/>
          </p:cNvCxnSpPr>
          <p:nvPr/>
        </p:nvCxnSpPr>
        <p:spPr>
          <a:xfrm>
            <a:off x="2561740" y="2581860"/>
            <a:ext cx="1752600" cy="7239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028340" y="201036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62400" y="34099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7739" y="1781760"/>
            <a:ext cx="4143861" cy="2999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Oval 14"/>
          <p:cNvSpPr/>
          <p:nvPr/>
        </p:nvSpPr>
        <p:spPr>
          <a:xfrm>
            <a:off x="5791200" y="19621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85750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MEMBUAT KELAS BARU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00150"/>
            <a:ext cx="4586601" cy="368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259907"/>
            <a:ext cx="3276600" cy="362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4724400" y="40957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5</a:t>
            </a: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001000" y="29527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047750"/>
            <a:ext cx="3810000" cy="3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85750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MEMBUAT KELAS BARU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867400" y="41719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1962150"/>
            <a:ext cx="99060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Kode kelas yang di bagikan ke Siswa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8" name="Straight Arrow Connector 7"/>
          <p:cNvCxnSpPr>
            <a:stCxn id="7" idx="3"/>
          </p:cNvCxnSpPr>
          <p:nvPr/>
        </p:nvCxnSpPr>
        <p:spPr>
          <a:xfrm>
            <a:off x="1828800" y="2316093"/>
            <a:ext cx="914400" cy="270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9550"/>
            <a:ext cx="7315200" cy="514350"/>
          </a:xfrm>
        </p:spPr>
        <p:txBody>
          <a:bodyPr>
            <a:normAutofit fontScale="90000"/>
          </a:bodyPr>
          <a:lstStyle/>
          <a:p>
            <a:pPr algn="ctr"/>
            <a:r>
              <a:rPr lang="en-US" smtClean="0"/>
              <a:t>TAMPILAN KELAS BARU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19150"/>
            <a:ext cx="8305800" cy="404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7010400" y="19621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38200" y="209550"/>
            <a:ext cx="7315200" cy="514350"/>
          </a:xfrm>
          <a:prstGeom prst="rect">
            <a:avLst/>
          </a:prstGeom>
        </p:spPr>
        <p:txBody>
          <a:bodyPr vert="horz" lIns="0" rIns="0" bIns="0" anchor="b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SISWA GABUNG KELAS</a:t>
            </a:r>
            <a:endParaRPr kumimoji="0" lang="en-US" sz="5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742950"/>
            <a:ext cx="4953000" cy="412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28600" y="2571750"/>
            <a:ext cx="990600" cy="861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Masukkan kode kelas yang diberikan Guru</a:t>
            </a:r>
            <a:endParaRPr lang="en-US" sz="100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>
            <a:off x="1219200" y="3002637"/>
            <a:ext cx="609600" cy="263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742950"/>
            <a:ext cx="3733800" cy="266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Oval 12"/>
          <p:cNvSpPr/>
          <p:nvPr/>
        </p:nvSpPr>
        <p:spPr>
          <a:xfrm>
            <a:off x="4267200" y="44005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010400" y="20383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6156" y="3409950"/>
            <a:ext cx="3215444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Oval 15"/>
          <p:cNvSpPr/>
          <p:nvPr/>
        </p:nvSpPr>
        <p:spPr>
          <a:xfrm>
            <a:off x="8458200" y="40195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3</a:t>
            </a:r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6172994" y="3409156"/>
            <a:ext cx="12192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TUGAS</a:t>
            </a:r>
            <a:endParaRPr lang="en-US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895350"/>
            <a:ext cx="8153399" cy="397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096000" y="2114550"/>
            <a:ext cx="1981200" cy="15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18097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TUGAS</a:t>
            </a:r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6648" y="840091"/>
            <a:ext cx="8243951" cy="401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7315200" y="17335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TUGAS</a:t>
            </a:r>
            <a:endParaRPr lang="en-US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895350"/>
            <a:ext cx="8095508" cy="394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562600" y="363855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399" y="895350"/>
            <a:ext cx="8095507" cy="394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TUGAS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QUIZ</a:t>
            </a:r>
            <a:endParaRPr lang="en-US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3116" y="948606"/>
            <a:ext cx="8021284" cy="390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QUIZ</a:t>
            </a:r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971550"/>
            <a:ext cx="8019308" cy="3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QUIZ</a:t>
            </a:r>
            <a:endParaRPr lang="en-US"/>
          </a:p>
        </p:txBody>
      </p:sp>
      <p:pic>
        <p:nvPicPr>
          <p:cNvPr id="307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7468" y="913399"/>
            <a:ext cx="8249883" cy="402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975" y="1581150"/>
            <a:ext cx="88660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38150"/>
            <a:ext cx="8229600" cy="857250"/>
          </a:xfrm>
        </p:spPr>
        <p:txBody>
          <a:bodyPr/>
          <a:lstStyle/>
          <a:p>
            <a:pPr algn="ctr"/>
            <a:r>
              <a:rPr lang="en-US" smtClean="0"/>
              <a:t>MEMBUAT QUIZ</a:t>
            </a:r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c5fb0aafe8532181258edeb8cec9e6f8d2654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240</TotalTime>
  <Words>175</Words>
  <Application>Microsoft Office PowerPoint</Application>
  <PresentationFormat>On-screen Show (16:9)</PresentationFormat>
  <Paragraphs>55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EDMODO</vt:lpstr>
      <vt:lpstr>EDMODO</vt:lpstr>
      <vt:lpstr>MENDAFTAR EDMODO SEBAGAI GURU</vt:lpstr>
      <vt:lpstr>LOGIN EDMODO</vt:lpstr>
      <vt:lpstr>TAMPILAN BERANDA EDMODO</vt:lpstr>
      <vt:lpstr>MEMBUAT KELAS BARU</vt:lpstr>
      <vt:lpstr>Slide 7</vt:lpstr>
      <vt:lpstr>Slide 8</vt:lpstr>
      <vt:lpstr>TAMPILAN KELAS BARU</vt:lpstr>
      <vt:lpstr>Slide 10</vt:lpstr>
      <vt:lpstr>MEMBUAT TUGAS</vt:lpstr>
      <vt:lpstr>MEMBUAT TUGAS</vt:lpstr>
      <vt:lpstr>MEMBUAT TUGAS</vt:lpstr>
      <vt:lpstr>MEMBUAT TUGAS</vt:lpstr>
      <vt:lpstr>MEMBUAT QUIZ</vt:lpstr>
      <vt:lpstr>MEMBUAT QUIZ</vt:lpstr>
      <vt:lpstr>MEMBUAT QUIZ</vt:lpstr>
      <vt:lpstr>MEMBUAT QUIZ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EDMODO</dc:title>
  <dc:creator>Baturaja</dc:creator>
  <cp:lastModifiedBy>Baturaja</cp:lastModifiedBy>
  <cp:revision>67</cp:revision>
  <dcterms:created xsi:type="dcterms:W3CDTF">2019-12-13T09:20:40Z</dcterms:created>
  <dcterms:modified xsi:type="dcterms:W3CDTF">2019-12-13T13:21:20Z</dcterms:modified>
</cp:coreProperties>
</file>